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4" autoAdjust="0"/>
  </p:normalViewPr>
  <p:slideViewPr>
    <p:cSldViewPr>
      <p:cViewPr>
        <p:scale>
          <a:sx n="90" d="100"/>
          <a:sy n="90" d="100"/>
        </p:scale>
        <p:origin x="-50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CC48C-6088-43F7-AC12-17D5FA9251E8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D612A-5E55-46D0-97F6-FF94EC0B4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18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12A-5E55-46D0-97F6-FF94EC0B4A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6B17-F3D6-48A6-83A1-C1929F26AD39}" type="datetime1">
              <a:rPr lang="cs-CZ" smtClean="0"/>
              <a:t>7.3.2013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0DB-DDFC-44D4-BDCC-E7C4DAFEA39F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DA20-87FB-4FE8-B244-CB4C56FFD47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EDF8-B20F-4AC4-A268-02093CA4288E}" type="datetime1">
              <a:rPr lang="cs-CZ" smtClean="0"/>
              <a:t>7.3.2013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D76AA7-20F3-45EC-B960-1AF9B32BA160}" type="datetime1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1260-9FD1-454F-93DA-94D2D8BA565C}" type="datetime1">
              <a:rPr lang="cs-CZ" smtClean="0"/>
              <a:t>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7DE7-A6D2-4E85-AC11-06775A18A4E5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8784-F1BD-4EFE-9324-58951FD40F6C}" type="datetime1">
              <a:rPr lang="cs-CZ" smtClean="0"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F68-A2BD-48F6-B6BF-1AA7F7B40A2C}" type="datetime1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26A149-A641-4B4B-A770-4119AF5A3BA5}" type="datetime1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07DAAF-B6AF-452B-81E8-5563E0CE627A}" type="datetime1">
              <a:rPr lang="cs-CZ" smtClean="0"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486703-B076-45D8-8EB4-7822B077D67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ICT Kurz Microsoft Office </a:t>
            </a:r>
          </a:p>
          <a:p>
            <a:r>
              <a:rPr lang="cs-CZ" dirty="0" smtClean="0"/>
              <a:t>Word, Excel, PowerPoint</a:t>
            </a:r>
          </a:p>
          <a:p>
            <a:endParaRPr lang="cs-CZ" dirty="0"/>
          </a:p>
          <a:p>
            <a:r>
              <a:rPr lang="cs-CZ" dirty="0" smtClean="0"/>
              <a:t>I</a:t>
            </a:r>
            <a:r>
              <a:rPr lang="cs-CZ" cap="none" dirty="0" smtClean="0"/>
              <a:t>ng</a:t>
            </a:r>
            <a:r>
              <a:rPr lang="cs-CZ" dirty="0" smtClean="0"/>
              <a:t>. Jiří Roháček</a:t>
            </a:r>
          </a:p>
          <a:p>
            <a:r>
              <a:rPr lang="cs-CZ" cap="none" dirty="0"/>
              <a:t>J</a:t>
            </a:r>
            <a:r>
              <a:rPr lang="cs-CZ" cap="none" dirty="0" smtClean="0"/>
              <a:t>iri@Bianca-Agency.cz</a:t>
            </a:r>
            <a:endParaRPr lang="cs-CZ" cap="none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Inovace a modernizace studijních oborů </a:t>
            </a:r>
            <a:r>
              <a:rPr lang="cs-CZ" dirty="0" err="1" smtClean="0"/>
              <a:t>FSpS</a:t>
            </a:r>
            <a:endParaRPr lang="cs-CZ" dirty="0"/>
          </a:p>
        </p:txBody>
      </p:sp>
      <p:pic>
        <p:nvPicPr>
          <p:cNvPr id="1026" name="Picture 2" descr="D:\# Education\logolinky\OPVK_MU_blac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97187"/>
            <a:ext cx="8018710" cy="153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0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Klávesové zkratky - MS </a:t>
            </a:r>
            <a:r>
              <a:rPr lang="cs-CZ" b="1" dirty="0" smtClean="0"/>
              <a:t>Word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Ve spojení s klávesou Ctrl ...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Ctrl + A</a:t>
            </a:r>
            <a:r>
              <a:rPr lang="cs-CZ" dirty="0"/>
              <a:t> - označí celý dokument</a:t>
            </a:r>
          </a:p>
          <a:p>
            <a:pPr marL="0" lvl="0" indent="0">
              <a:buNone/>
            </a:pPr>
            <a:r>
              <a:rPr lang="cs-CZ" b="1" dirty="0"/>
              <a:t>Ctrl + B</a:t>
            </a:r>
            <a:r>
              <a:rPr lang="cs-CZ" dirty="0"/>
              <a:t> - tučně písmo</a:t>
            </a:r>
          </a:p>
          <a:p>
            <a:pPr marL="0" lvl="0" indent="0">
              <a:buNone/>
            </a:pPr>
            <a:r>
              <a:rPr lang="cs-CZ" b="1" dirty="0"/>
              <a:t>Ctrl + C</a:t>
            </a:r>
            <a:r>
              <a:rPr lang="cs-CZ" dirty="0"/>
              <a:t> - označenou část zkopíruje do schránky</a:t>
            </a:r>
          </a:p>
          <a:p>
            <a:pPr marL="0" lvl="0" indent="0">
              <a:buNone/>
            </a:pPr>
            <a:r>
              <a:rPr lang="cs-CZ" b="1" dirty="0" smtClean="0"/>
              <a:t>Ctrl </a:t>
            </a:r>
            <a:r>
              <a:rPr lang="cs-CZ" b="1" dirty="0"/>
              <a:t>+ F</a:t>
            </a:r>
            <a:r>
              <a:rPr lang="cs-CZ" dirty="0"/>
              <a:t> - zobrazí okno najít</a:t>
            </a:r>
          </a:p>
          <a:p>
            <a:pPr marL="0" lvl="0" indent="0">
              <a:buNone/>
            </a:pPr>
            <a:r>
              <a:rPr lang="cs-CZ" b="1" dirty="0" smtClean="0"/>
              <a:t>Ctrl </a:t>
            </a:r>
            <a:r>
              <a:rPr lang="cs-CZ" b="1" dirty="0"/>
              <a:t>+ N</a:t>
            </a:r>
            <a:r>
              <a:rPr lang="cs-CZ" dirty="0"/>
              <a:t> - otevře nový dokument</a:t>
            </a:r>
          </a:p>
          <a:p>
            <a:pPr marL="0" lvl="0" indent="0">
              <a:buNone/>
            </a:pPr>
            <a:r>
              <a:rPr lang="cs-CZ" b="1" dirty="0" smtClean="0"/>
              <a:t>Ctrl </a:t>
            </a:r>
            <a:r>
              <a:rPr lang="cs-CZ" b="1" dirty="0"/>
              <a:t>+ P</a:t>
            </a:r>
            <a:r>
              <a:rPr lang="cs-CZ" dirty="0"/>
              <a:t> - vytiskne dokument</a:t>
            </a:r>
          </a:p>
          <a:p>
            <a:pPr marL="0" lvl="0" indent="0">
              <a:buNone/>
            </a:pPr>
            <a:r>
              <a:rPr lang="cs-CZ" b="1" dirty="0"/>
              <a:t>Ctrl + S</a:t>
            </a:r>
            <a:r>
              <a:rPr lang="cs-CZ" dirty="0"/>
              <a:t> - uloží aktuální dokument</a:t>
            </a:r>
          </a:p>
          <a:p>
            <a:pPr marL="0" lvl="0" indent="0">
              <a:buNone/>
            </a:pPr>
            <a:r>
              <a:rPr lang="cs-CZ" b="1" dirty="0" smtClean="0"/>
              <a:t>Ctrl </a:t>
            </a:r>
            <a:r>
              <a:rPr lang="cs-CZ" b="1" dirty="0"/>
              <a:t>+ V</a:t>
            </a:r>
            <a:r>
              <a:rPr lang="cs-CZ" dirty="0"/>
              <a:t> - za kurzor vloží to co máme ve schránce</a:t>
            </a:r>
          </a:p>
          <a:p>
            <a:pPr marL="0" lvl="0" indent="0">
              <a:buNone/>
            </a:pPr>
            <a:r>
              <a:rPr lang="cs-CZ" b="1" dirty="0" smtClean="0"/>
              <a:t>Ctrl </a:t>
            </a:r>
            <a:r>
              <a:rPr lang="cs-CZ" b="1" dirty="0"/>
              <a:t>+ X</a:t>
            </a:r>
            <a:r>
              <a:rPr lang="cs-CZ" dirty="0"/>
              <a:t> - vyjmout označený text a uloží ho do schránky</a:t>
            </a:r>
          </a:p>
          <a:p>
            <a:pPr marL="0" lvl="0" indent="0">
              <a:buNone/>
            </a:pPr>
            <a:r>
              <a:rPr lang="cs-CZ" b="1" dirty="0"/>
              <a:t>Ctrl + END</a:t>
            </a:r>
            <a:r>
              <a:rPr lang="cs-CZ" dirty="0"/>
              <a:t> - kurzor přesune na konec dokumentu</a:t>
            </a:r>
          </a:p>
          <a:p>
            <a:pPr marL="0" lvl="0" indent="0">
              <a:buNone/>
            </a:pPr>
            <a:r>
              <a:rPr lang="cs-CZ" b="1" dirty="0"/>
              <a:t>Ctrl + HOME</a:t>
            </a:r>
            <a:r>
              <a:rPr lang="cs-CZ" dirty="0"/>
              <a:t> - kurzor přesune na začátek dokumentu</a:t>
            </a:r>
          </a:p>
          <a:p>
            <a:pPr marL="0" lvl="0" indent="0">
              <a:buNone/>
            </a:pPr>
            <a:r>
              <a:rPr lang="cs-CZ" b="1" dirty="0"/>
              <a:t>Ctrl + ENTER</a:t>
            </a:r>
            <a:r>
              <a:rPr lang="cs-CZ" dirty="0"/>
              <a:t> - vloží natvrdo konec stránky</a:t>
            </a:r>
          </a:p>
        </p:txBody>
      </p:sp>
    </p:spTree>
    <p:extLst>
      <p:ext uri="{BB962C8B-B14F-4D97-AF65-F5344CB8AC3E}">
        <p14:creationId xmlns:p14="http://schemas.microsoft.com/office/powerpoint/2010/main" val="353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Klávesové zkratky - MS </a:t>
            </a:r>
            <a:r>
              <a:rPr lang="cs-CZ" b="1" dirty="0" smtClean="0"/>
              <a:t>Word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Ve spojení s klávesou Shift </a:t>
            </a:r>
            <a:r>
              <a:rPr lang="cs-CZ" b="1" dirty="0" smtClean="0"/>
              <a:t>...</a:t>
            </a:r>
          </a:p>
          <a:p>
            <a:pPr marL="0" lvl="0" indent="0">
              <a:buNone/>
            </a:pPr>
            <a:r>
              <a:rPr lang="cs-CZ" b="1" dirty="0" smtClean="0"/>
              <a:t>Shift </a:t>
            </a:r>
            <a:r>
              <a:rPr lang="cs-CZ" b="1" dirty="0"/>
              <a:t>+ ENTER</a:t>
            </a:r>
            <a:r>
              <a:rPr lang="cs-CZ" dirty="0"/>
              <a:t> - konec řádků (</a:t>
            </a:r>
            <a:r>
              <a:rPr lang="cs-CZ" i="1" dirty="0" err="1"/>
              <a:t>napřiklad</a:t>
            </a:r>
            <a:r>
              <a:rPr lang="cs-CZ" i="1" dirty="0"/>
              <a:t> pokud končíte odrážky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b="1" dirty="0"/>
              <a:t>Shift + END</a:t>
            </a:r>
            <a:r>
              <a:rPr lang="cs-CZ" dirty="0"/>
              <a:t> - označí od pozice kurzoru až do konce řádku</a:t>
            </a:r>
          </a:p>
          <a:p>
            <a:pPr marL="0" lvl="0" indent="0">
              <a:buNone/>
            </a:pPr>
            <a:r>
              <a:rPr lang="cs-CZ" b="1" dirty="0"/>
              <a:t>Shift + HOME</a:t>
            </a:r>
            <a:r>
              <a:rPr lang="cs-CZ" dirty="0"/>
              <a:t> - označí od pozice kurzoru až do začátku řádku</a:t>
            </a:r>
          </a:p>
          <a:p>
            <a:pPr marL="0" lvl="0" indent="0">
              <a:buNone/>
            </a:pPr>
            <a:r>
              <a:rPr lang="cs-CZ" b="1" dirty="0"/>
              <a:t>Shift + šipka (vpravo, vlevo)</a:t>
            </a:r>
            <a:r>
              <a:rPr lang="cs-CZ" dirty="0"/>
              <a:t> - označí znak od pozice kurzoru vpravo či vlevo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Funkční </a:t>
            </a:r>
            <a:r>
              <a:rPr lang="cs-CZ" b="1" dirty="0"/>
              <a:t>kláves </a:t>
            </a:r>
            <a:r>
              <a:rPr lang="cs-CZ" b="1" dirty="0" err="1"/>
              <a:t>Ctrl+Shift</a:t>
            </a:r>
            <a:r>
              <a:rPr lang="cs-CZ" b="1" dirty="0"/>
              <a:t> ...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Ctrl + Shift + Mezerník</a:t>
            </a:r>
            <a:r>
              <a:rPr lang="cs-CZ" dirty="0"/>
              <a:t> - vloží tvrdou mezeru (ať nemáte oddělené jednotky od čísla...)</a:t>
            </a:r>
          </a:p>
          <a:p>
            <a:pPr marL="0" lvl="0" indent="0">
              <a:buNone/>
            </a:pPr>
            <a:r>
              <a:rPr lang="cs-CZ" b="1" dirty="0"/>
              <a:t>Ctrl + Shift + END</a:t>
            </a:r>
            <a:r>
              <a:rPr lang="cs-CZ" dirty="0"/>
              <a:t> - označí od pozice kurzoru až do konce dokumentu</a:t>
            </a:r>
          </a:p>
          <a:p>
            <a:pPr marL="0" indent="0">
              <a:buNone/>
            </a:pPr>
            <a:r>
              <a:rPr lang="cs-CZ" b="1" dirty="0"/>
              <a:t>Ctrl + Shift + HOME</a:t>
            </a:r>
            <a:r>
              <a:rPr lang="cs-CZ" dirty="0"/>
              <a:t> - označí od pozice kurzoru až do začátek dokumentu</a:t>
            </a:r>
          </a:p>
        </p:txBody>
      </p:sp>
    </p:spTree>
    <p:extLst>
      <p:ext uri="{BB962C8B-B14F-4D97-AF65-F5344CB8AC3E}">
        <p14:creationId xmlns:p14="http://schemas.microsoft.com/office/powerpoint/2010/main" val="27889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Proč MS Word ?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800" b="1" dirty="0"/>
              <a:t>Cílem Microsoft Word je</a:t>
            </a:r>
            <a:endParaRPr lang="cs-CZ" sz="2000" dirty="0"/>
          </a:p>
          <a:p>
            <a:pPr marL="0" indent="0">
              <a:buNone/>
            </a:pPr>
            <a:r>
              <a:rPr lang="cs-CZ" sz="2800" b="1" dirty="0"/>
              <a:t>Tvorba profesionálně </a:t>
            </a:r>
            <a:r>
              <a:rPr lang="cs-CZ" sz="2800" b="1" dirty="0" smtClean="0"/>
              <a:t>vypadajících </a:t>
            </a:r>
            <a:r>
              <a:rPr lang="cs-CZ" sz="2800" b="1" dirty="0"/>
              <a:t>dokumentů.</a:t>
            </a:r>
            <a:endParaRPr lang="cs-CZ" sz="4000" dirty="0"/>
          </a:p>
          <a:p>
            <a:pPr marL="0" indent="0">
              <a:buNone/>
            </a:pPr>
            <a:r>
              <a:rPr lang="cs-CZ" sz="2800" dirty="0"/>
              <a:t>Rychlý přehled co vše MS Word 2010 umí a zvládne: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Zpracování </a:t>
            </a:r>
            <a:r>
              <a:rPr lang="cs-CZ" sz="2800" b="1" dirty="0"/>
              <a:t>textu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Textový materiál, můžete efektivně, moderně a profesionálně zpracovat pomocí vestavěných funkcí, formátování, styly, odrážky, odstavce, atd. Nejen černobíle, ale i barevně v přednastavených barevných paletách (</a:t>
            </a:r>
            <a:r>
              <a:rPr lang="cs-CZ" sz="2800" i="1" dirty="0"/>
              <a:t>oproti starším verzím 97,2003 Microsoft na designu zapracoval a barevné kombinace opravdu vypadají dobře, ladí oku</a:t>
            </a:r>
            <a:r>
              <a:rPr lang="cs-CZ" sz="2800" dirty="0"/>
              <a:t>) .</a:t>
            </a:r>
            <a:endParaRPr lang="cs-CZ" sz="4000" dirty="0"/>
          </a:p>
          <a:p>
            <a:pPr marL="0" indent="0">
              <a:buNone/>
            </a:pPr>
            <a:r>
              <a:rPr lang="cs-CZ" sz="2800" dirty="0"/>
              <a:t>Textu lze přidávat i další efekty jako jsou stíny, odlesky, záře atd.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Práce </a:t>
            </a:r>
            <a:r>
              <a:rPr lang="cs-CZ" sz="2800" b="1" dirty="0"/>
              <a:t>s fotografiemi a obrázky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Fotky, obrázky, ikony můžete v MS Word přímo upravovat (nepotřebujete další grafický program). MS Word mimo jiné umí upravovat pozadí, měnit kontrast, měnit sytost, ostrost, přidávat nějaké grafické efekty a mnoho dalšího.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err="1" smtClean="0"/>
              <a:t>SmartArt</a:t>
            </a:r>
            <a:r>
              <a:rPr lang="cs-CZ" sz="2800" b="1" dirty="0" smtClean="0"/>
              <a:t> </a:t>
            </a:r>
            <a:r>
              <a:rPr lang="cs-CZ" sz="2800" b="1" dirty="0"/>
              <a:t>- působivé diagramy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Další novinkou jsou kvalitně </a:t>
            </a:r>
            <a:r>
              <a:rPr lang="cs-CZ" sz="2800" dirty="0" smtClean="0"/>
              <a:t>zpracované </a:t>
            </a:r>
            <a:r>
              <a:rPr lang="cs-CZ" sz="2800" dirty="0"/>
              <a:t>diagramy pro tvorbu schémat, hierarchií, životních cyklů, pyramid, atd. Navíc do těchto diagramů můžete vkládat fotografie (</a:t>
            </a:r>
            <a:r>
              <a:rPr lang="cs-CZ" sz="2800" i="1" dirty="0"/>
              <a:t>u organizačního schématu, bude místo obdélníku s textem navíc fotografie generálního ředitele</a:t>
            </a:r>
            <a:r>
              <a:rPr lang="cs-CZ" sz="2800" dirty="0"/>
              <a:t>) a jednotlivých objektům přiřazovat další efekty</a:t>
            </a:r>
            <a:r>
              <a:rPr lang="cs-CZ" sz="28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314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Proč MS Word ?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800" b="1" dirty="0"/>
              <a:t>Tabulky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Word je textový editor a tomu odpovídají i tabulky. Graficky můžete vytvořit profesionálně vypadající tabulku. Budete-li chtít v tabulce nějaký automatické výpočty doporučuji pro toto zvolit raději MS Excel (</a:t>
            </a:r>
            <a:r>
              <a:rPr lang="cs-CZ" sz="2800" i="1" dirty="0"/>
              <a:t>tabulkový kalkulátor</a:t>
            </a:r>
            <a:r>
              <a:rPr lang="cs-CZ" sz="2800" dirty="0"/>
              <a:t>).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Korektury</a:t>
            </a:r>
            <a:r>
              <a:rPr lang="cs-CZ" sz="2800" b="1" dirty="0"/>
              <a:t>, překlady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Kromě korektur je Word doplněn o překlady "</a:t>
            </a:r>
            <a:r>
              <a:rPr lang="cs-CZ" sz="2800" b="1" i="1" dirty="0"/>
              <a:t>TRANSLATOR</a:t>
            </a:r>
            <a:r>
              <a:rPr lang="cs-CZ" sz="2800" dirty="0"/>
              <a:t>". Word umí překládat mezi 20 jazyky včetně češtiny. Navíc tyto překlady mohou být obousměrné.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Vyhledávání </a:t>
            </a:r>
            <a:r>
              <a:rPr lang="cs-CZ" sz="2800" b="1" dirty="0"/>
              <a:t>- porovnávání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V složitějších dokumentech využijete vyhledávání spolu s dalšími funkcemi jako je nahradit.</a:t>
            </a:r>
            <a:endParaRPr lang="cs-CZ" sz="4000" dirty="0"/>
          </a:p>
          <a:p>
            <a:pPr marL="0" indent="0">
              <a:buNone/>
            </a:pPr>
            <a:r>
              <a:rPr lang="cs-CZ" sz="2800" dirty="0"/>
              <a:t>Automatické porovnávání dvou dokumentů, nemusíte odlišnosti (</a:t>
            </a:r>
            <a:r>
              <a:rPr lang="cs-CZ" sz="2800" dirty="0" err="1"/>
              <a:t>niance</a:t>
            </a:r>
            <a:r>
              <a:rPr lang="cs-CZ" sz="2800" dirty="0"/>
              <a:t>) hledat ručně stačí pouze pověřit Word a ten porovná dokumenty a na odlišnosti upozorni.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Obsahy</a:t>
            </a:r>
            <a:r>
              <a:rPr lang="cs-CZ" sz="2800" b="1" dirty="0"/>
              <a:t>, rejstříky, seznamy</a:t>
            </a:r>
            <a:endParaRPr lang="cs-CZ" sz="2400" dirty="0"/>
          </a:p>
          <a:p>
            <a:pPr marL="0" indent="0">
              <a:buNone/>
            </a:pPr>
            <a:r>
              <a:rPr lang="cs-CZ" sz="2800" dirty="0"/>
              <a:t>Automatická tvorba souhrnu, ať už ve formě obsahu, rejstříků, seznamu. Tyto automatické funkce vytvoří Váš </a:t>
            </a:r>
            <a:r>
              <a:rPr lang="cs-CZ" sz="2800" dirty="0" smtClean="0"/>
              <a:t>rozsáhlejší </a:t>
            </a:r>
            <a:r>
              <a:rPr lang="cs-CZ" sz="2800" dirty="0"/>
              <a:t>dokument přehlednější a srozumitelnější. Což ocení hlavně jeho </a:t>
            </a:r>
            <a:r>
              <a:rPr lang="cs-CZ" sz="2800" dirty="0" smtClean="0"/>
              <a:t>budoucí </a:t>
            </a:r>
            <a:r>
              <a:rPr lang="cs-CZ" sz="2800" dirty="0"/>
              <a:t>čtenáři.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Makra </a:t>
            </a:r>
            <a:r>
              <a:rPr lang="cs-CZ" sz="2800" b="1" dirty="0"/>
              <a:t>a programování </a:t>
            </a:r>
            <a:r>
              <a:rPr lang="cs-CZ" sz="2800" b="1" dirty="0" smtClean="0"/>
              <a:t>VBA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00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Proč MS Word ?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2800" b="1" dirty="0"/>
              <a:t>Ostatní</a:t>
            </a:r>
            <a:endParaRPr lang="cs-CZ" sz="2400" dirty="0"/>
          </a:p>
          <a:p>
            <a:pPr marL="0" indent="0">
              <a:buNone/>
            </a:pPr>
            <a:r>
              <a:rPr lang="cs-CZ" sz="2800" dirty="0" smtClean="0"/>
              <a:t>Síťová </a:t>
            </a:r>
            <a:r>
              <a:rPr lang="cs-CZ" sz="2800" dirty="0"/>
              <a:t>spolupráce na dokumentu(ech), hromadná korespondence, sdílení dokumentu (za využití dalších služeb </a:t>
            </a:r>
            <a:r>
              <a:rPr lang="cs-CZ" sz="2800" dirty="0" err="1"/>
              <a:t>microsoftu</a:t>
            </a:r>
            <a:r>
              <a:rPr lang="cs-CZ" sz="2800" dirty="0"/>
              <a:t>), úprava Wordu k Vašemu obrazu a mnoho dalšího. Psaní rovnic, vzorců, symbolů. Ukládání nejen do klasických wordovských formátu (doc, </a:t>
            </a:r>
            <a:r>
              <a:rPr lang="cs-CZ" sz="2800" dirty="0" err="1"/>
              <a:t>docx</a:t>
            </a:r>
            <a:r>
              <a:rPr lang="cs-CZ" sz="2800" dirty="0"/>
              <a:t>), ale také tisk/export do *.</a:t>
            </a:r>
            <a:r>
              <a:rPr lang="cs-CZ" sz="2800" dirty="0" err="1"/>
              <a:t>pdf</a:t>
            </a:r>
            <a:r>
              <a:rPr lang="cs-CZ" sz="2800" dirty="0"/>
              <a:t> integrovaný přímo ve Wordu.</a:t>
            </a:r>
            <a:endParaRPr lang="cs-CZ" sz="4000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Šablony </a:t>
            </a:r>
            <a:r>
              <a:rPr lang="cs-CZ" sz="2800" b="1" dirty="0"/>
              <a:t>Microsoft Wordu</a:t>
            </a:r>
            <a:endParaRPr lang="cs-CZ" sz="2000" dirty="0"/>
          </a:p>
          <a:p>
            <a:pPr marL="0" indent="0">
              <a:buNone/>
            </a:pPr>
            <a:r>
              <a:rPr lang="cs-CZ" sz="2800" b="1" dirty="0"/>
              <a:t>Ulehčete si práci využitím hotových šablon.</a:t>
            </a:r>
            <a:r>
              <a:rPr lang="cs-CZ" sz="2800" dirty="0"/>
              <a:t> Nevymýšlejte znovu kolo. Využijte hotové věci.</a:t>
            </a:r>
            <a:endParaRPr lang="cs-CZ" sz="4000" dirty="0"/>
          </a:p>
          <a:p>
            <a:pPr marL="0" indent="0">
              <a:buNone/>
            </a:pPr>
            <a:r>
              <a:rPr lang="cs-CZ" sz="2800" dirty="0"/>
              <a:t>Nechcete-li z</a:t>
            </a:r>
            <a:r>
              <a:rPr lang="cs-CZ" sz="2800" dirty="0" smtClean="0"/>
              <a:t>trácet </a:t>
            </a:r>
            <a:r>
              <a:rPr lang="cs-CZ" sz="2800" dirty="0"/>
              <a:t>čas vytvářením vlastních dokumentů, můžete pro vytváření svých dokumentů použít hotové šablony, které jen doplníte o data. Ostatní je již v šabloně nastaveno (styly, formátování, barvy, písma, atd.).</a:t>
            </a:r>
            <a:endParaRPr lang="cs-CZ" sz="4000" dirty="0"/>
          </a:p>
          <a:p>
            <a:pPr marL="0" indent="0">
              <a:buNone/>
            </a:pPr>
            <a:r>
              <a:rPr lang="cs-CZ" sz="2800" dirty="0"/>
              <a:t>Mnohé z </a:t>
            </a:r>
            <a:r>
              <a:rPr lang="cs-CZ" sz="2800" dirty="0" smtClean="0"/>
              <a:t>těchto </a:t>
            </a:r>
            <a:r>
              <a:rPr lang="cs-CZ" sz="2800" dirty="0"/>
              <a:t>šablon jsou velice kvalitní a navíc zdarma ke stažení (nejen na stránkách Microsoftu).</a:t>
            </a:r>
            <a:endParaRPr lang="cs-CZ" sz="4000" dirty="0"/>
          </a:p>
          <a:p>
            <a:pPr marL="0" lvl="0" indent="0">
              <a:buNone/>
            </a:pPr>
            <a:r>
              <a:rPr lang="cs-CZ" sz="2800" b="1" dirty="0" smtClean="0"/>
              <a:t>Kalendáře </a:t>
            </a:r>
            <a:r>
              <a:rPr lang="cs-CZ" sz="2800" b="1" dirty="0"/>
              <a:t>Wordu</a:t>
            </a:r>
            <a:endParaRPr lang="cs-CZ" sz="4000" dirty="0"/>
          </a:p>
          <a:p>
            <a:pPr marL="274320" lvl="1" indent="0">
              <a:buNone/>
            </a:pPr>
            <a:r>
              <a:rPr lang="cs-CZ" sz="2400" b="1" dirty="0"/>
              <a:t>Měsíční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Roční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Týdenní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Denní</a:t>
            </a:r>
            <a:endParaRPr lang="cs-CZ" sz="3600" dirty="0"/>
          </a:p>
          <a:p>
            <a:pPr marL="0" lvl="0" indent="0">
              <a:buNone/>
            </a:pPr>
            <a:r>
              <a:rPr lang="cs-CZ" sz="2800" b="1" dirty="0"/>
              <a:t>Faktury (účetní doklady) v Excelu</a:t>
            </a:r>
            <a:r>
              <a:rPr lang="cs-CZ" sz="2800" dirty="0"/>
              <a:t> - i když tady bych doporučoval spíše Excel, který umí i počítat</a:t>
            </a:r>
            <a:endParaRPr lang="cs-CZ" sz="4000" dirty="0"/>
          </a:p>
          <a:p>
            <a:pPr marL="274320" lvl="1" indent="0">
              <a:buNone/>
            </a:pPr>
            <a:r>
              <a:rPr lang="cs-CZ" sz="2400" b="1" dirty="0" smtClean="0"/>
              <a:t>Faktura </a:t>
            </a:r>
            <a:r>
              <a:rPr lang="cs-CZ" sz="2400" b="1" dirty="0"/>
              <a:t>za služby</a:t>
            </a:r>
            <a:r>
              <a:rPr lang="cs-CZ" sz="2400" dirty="0"/>
              <a:t> - </a:t>
            </a:r>
            <a:r>
              <a:rPr lang="cs-CZ" sz="2400" dirty="0" smtClean="0"/>
              <a:t>jednoduchá, </a:t>
            </a:r>
            <a:r>
              <a:rPr lang="cs-CZ" sz="2400" dirty="0"/>
              <a:t>prostě jen doplníte údaje, neumí počítat na to je Excel</a:t>
            </a:r>
            <a:endParaRPr lang="cs-CZ" sz="3600" dirty="0"/>
          </a:p>
          <a:p>
            <a:pPr marL="0" lvl="0" indent="0">
              <a:buNone/>
            </a:pPr>
            <a:r>
              <a:rPr lang="cs-CZ" sz="2800" b="1" dirty="0" smtClean="0"/>
              <a:t>Právnické </a:t>
            </a:r>
            <a:r>
              <a:rPr lang="cs-CZ" sz="2800" b="1" dirty="0"/>
              <a:t>dokumenty</a:t>
            </a:r>
            <a:r>
              <a:rPr lang="cs-CZ" sz="2800" dirty="0"/>
              <a:t> - tady bych doporučoval konzultaci s právníkem (pokud jej nemáte v rodinně :)</a:t>
            </a:r>
            <a:endParaRPr lang="cs-CZ" sz="4000" dirty="0"/>
          </a:p>
          <a:p>
            <a:pPr marL="274320" lvl="1" indent="0">
              <a:buNone/>
            </a:pPr>
            <a:r>
              <a:rPr lang="cs-CZ" sz="2400" b="1" dirty="0"/>
              <a:t>Smlouva kupní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Smlouva o dílo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Další smlouvy</a:t>
            </a:r>
            <a:endParaRPr lang="cs-CZ" sz="3600" dirty="0"/>
          </a:p>
          <a:p>
            <a:pPr marL="0" lvl="0" indent="0">
              <a:buNone/>
            </a:pPr>
            <a:r>
              <a:rPr lang="cs-CZ" sz="2800" b="1" dirty="0" smtClean="0"/>
              <a:t>Ostatní </a:t>
            </a:r>
            <a:r>
              <a:rPr lang="cs-CZ" sz="2800" b="1" dirty="0"/>
              <a:t>a jiné</a:t>
            </a:r>
            <a:endParaRPr lang="cs-CZ" sz="4000" dirty="0"/>
          </a:p>
          <a:p>
            <a:pPr marL="274320" lvl="1" indent="0">
              <a:buNone/>
            </a:pPr>
            <a:r>
              <a:rPr lang="cs-CZ" sz="2400" b="1" dirty="0"/>
              <a:t>Životopis</a:t>
            </a:r>
            <a:endParaRPr lang="cs-CZ" sz="3600" dirty="0"/>
          </a:p>
          <a:p>
            <a:pPr marL="274320" lvl="1" indent="0">
              <a:buNone/>
            </a:pPr>
            <a:r>
              <a:rPr lang="cs-CZ" sz="2400" b="1" dirty="0"/>
              <a:t>Diplomová práce</a:t>
            </a:r>
            <a:r>
              <a:rPr lang="cs-CZ" sz="2400" dirty="0"/>
              <a:t> - nebo </a:t>
            </a:r>
            <a:r>
              <a:rPr lang="cs-CZ" sz="2400" dirty="0" smtClean="0"/>
              <a:t>bakalářská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779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Proč MS Word ?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502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8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991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1. Popis obrazovky a práce s ovládacími prvky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Vytvoření nového dokumentu, pohyb po stránce, zobrazení normální a rozvržení při tisku, panely nástrojů, základy psaní textu, vkládání a mazání odstavců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2. Používání klávesnice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Základní znaky z české klávesnice, znaky z angloamerické klávesnice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3. Základy práce s dokumentem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Vytvoření dokumentu (uložit / uložit jako)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Práce s více dokumenty (kopírování)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4. Formátování znaku (písma)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Typ písma, řez písma, stínované písmo, proložení znaků, efekty </a:t>
            </a:r>
          </a:p>
        </p:txBody>
      </p:sp>
    </p:spTree>
    <p:extLst>
      <p:ext uri="{BB962C8B-B14F-4D97-AF65-F5344CB8AC3E}">
        <p14:creationId xmlns:p14="http://schemas.microsoft.com/office/powerpoint/2010/main" val="15140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5. Odstavec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Vložení a mazání konce odstavce, kopírování a přesun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Formátování odstavce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Kopírování formátu odstavce štětcem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6. Netisknutelné znaky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Konec odstavce, mezera, pevná mezera, tabulátor, zalomení řádku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7. Tabulátory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Typy zarážek, umístění textu na zarážku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8. Používání pravítka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Odsazení odstavce, okraje stránky, tabulátory </a:t>
            </a:r>
          </a:p>
        </p:txBody>
      </p:sp>
    </p:spTree>
    <p:extLst>
      <p:ext uri="{BB962C8B-B14F-4D97-AF65-F5344CB8AC3E}">
        <p14:creationId xmlns:p14="http://schemas.microsoft.com/office/powerpoint/2010/main" val="35791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9. Vzhled stránky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Nastavení okrajů, velikost a orientace stránky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10. Záhlaví a zápatí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Vložení textu, čísla stránky, loga firmy (tvorba hlavičkového papíru)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Vložení dalších polí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11. Kontrola pravopisu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Ruční oprava překlepů, automatická kontrola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12. Tisk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Náhled stránky, nastavení tisku</a:t>
            </a:r>
          </a:p>
        </p:txBody>
      </p:sp>
    </p:spTree>
    <p:extLst>
      <p:ext uri="{BB962C8B-B14F-4D97-AF65-F5344CB8AC3E}">
        <p14:creationId xmlns:p14="http://schemas.microsoft.com/office/powerpoint/2010/main" val="40895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13. Automatické opravy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Změny při psaní, automatický text, automatický formát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14. Odrážky a číslování, ohraničení a stínování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Vlastní odrážky, číslování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Použití ohraničení a stínování na text, odstavec nebo stránku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15. Vyhledávací nástroje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Hledání a nahrazování textu v dokumentu, nástroj přejít na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16. Tabulky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Možnosti tvorby a úpravy tabulky (kopírování z Excelu)</a:t>
            </a:r>
          </a:p>
        </p:txBody>
      </p:sp>
    </p:spTree>
    <p:extLst>
      <p:ext uri="{BB962C8B-B14F-4D97-AF65-F5344CB8AC3E}">
        <p14:creationId xmlns:p14="http://schemas.microsoft.com/office/powerpoint/2010/main" val="8491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17. Styly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Definice a použití stylu odstavce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Možnosti stylu, klávesová zkratka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Kopírování stylů (kopírováním mezi soubory nebo pomocí organizátoru)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Styl nadpis a běžný text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Styl odrážky, číslovaný nadpis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Styly ve víceúrovňovém číslování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18. Šablony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Vytvoření šablony (hlavičkový papír)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Práce se šablonami, složky se šablonami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Styly na šablonách (normal.dot)</a:t>
            </a:r>
          </a:p>
        </p:txBody>
      </p:sp>
    </p:spTree>
    <p:extLst>
      <p:ext uri="{BB962C8B-B14F-4D97-AF65-F5344CB8AC3E}">
        <p14:creationId xmlns:p14="http://schemas.microsoft.com/office/powerpoint/2010/main" val="10393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19. Vložení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Pole, hypertextový odkaz, konce (stránky,...)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ALT+SHIFT+D...vloží aktuální datum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20. Obrázky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Vložení obrázku, kotva, obtékání obrázku textem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21. Oddíly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Vložení konce oddílu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Možnosti oddílu (vzhled stránky, záhlaví a zápatí)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Vícesloupcová sazba, zalomení sloupce</a:t>
            </a:r>
          </a:p>
        </p:txBody>
      </p:sp>
    </p:spTree>
    <p:extLst>
      <p:ext uri="{BB962C8B-B14F-4D97-AF65-F5344CB8AC3E}">
        <p14:creationId xmlns:p14="http://schemas.microsoft.com/office/powerpoint/2010/main" val="15935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kurzu: </a:t>
            </a:r>
            <a:r>
              <a:rPr lang="cs-CZ" b="1" dirty="0" smtClean="0"/>
              <a:t>MS Word 2010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22. Hromadná korespondence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Vytvoření formulářového dopisu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Nastavení zdroje dat (Word, Excel)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Sloučení do výsledného dokumentu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Práce s obálkami a štítky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24. Panely nástrojů a nastavení možností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Nástrojové lišty, vlastní tlačítka, nastavení možností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25. Formulářové prvky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Používání formulářových prvků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Uzamčení formuláře a uložení dat</a:t>
            </a:r>
          </a:p>
        </p:txBody>
      </p:sp>
    </p:spTree>
    <p:extLst>
      <p:ext uri="{BB962C8B-B14F-4D97-AF65-F5344CB8AC3E}">
        <p14:creationId xmlns:p14="http://schemas.microsoft.com/office/powerpoint/2010/main" val="21474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Klávesové zkratky - MS </a:t>
            </a:r>
            <a:r>
              <a:rPr lang="cs-CZ" b="1" dirty="0" smtClean="0"/>
              <a:t>Word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1B6E-957C-4D78-B125-E75443B53BB3}" type="datetime1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MS Word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6703-B076-45D8-8EB4-7822B077D67D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Funkční kláves ...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F1</a:t>
            </a:r>
            <a:r>
              <a:rPr lang="cs-CZ" dirty="0"/>
              <a:t> - nápověda</a:t>
            </a:r>
          </a:p>
          <a:p>
            <a:pPr marL="0" lvl="0" indent="0">
              <a:buNone/>
            </a:pPr>
            <a:r>
              <a:rPr lang="cs-CZ" b="1" dirty="0"/>
              <a:t>F4</a:t>
            </a:r>
            <a:r>
              <a:rPr lang="cs-CZ" dirty="0"/>
              <a:t> - opakování poslední akce</a:t>
            </a:r>
          </a:p>
          <a:p>
            <a:pPr marL="0" lvl="0" indent="0">
              <a:buNone/>
            </a:pPr>
            <a:r>
              <a:rPr lang="cs-CZ" b="1" dirty="0"/>
              <a:t>F5</a:t>
            </a:r>
            <a:r>
              <a:rPr lang="cs-CZ" dirty="0"/>
              <a:t> - najít a nahradit (Přejít na)</a:t>
            </a:r>
          </a:p>
          <a:p>
            <a:pPr marL="0" lvl="0" indent="0">
              <a:buNone/>
            </a:pPr>
            <a:r>
              <a:rPr lang="cs-CZ" b="1" dirty="0"/>
              <a:t>F7</a:t>
            </a:r>
            <a:r>
              <a:rPr lang="cs-CZ" dirty="0"/>
              <a:t> - kontrola pravopisu</a:t>
            </a:r>
          </a:p>
          <a:p>
            <a:pPr marL="0" lvl="0" indent="0">
              <a:buNone/>
            </a:pPr>
            <a:r>
              <a:rPr lang="cs-CZ" b="1" dirty="0"/>
              <a:t>F8</a:t>
            </a:r>
            <a:r>
              <a:rPr lang="cs-CZ" dirty="0"/>
              <a:t> - automatický výběr a jeho rozšiřování</a:t>
            </a:r>
          </a:p>
          <a:p>
            <a:pPr marL="0" lvl="0" indent="0">
              <a:buNone/>
            </a:pPr>
            <a:r>
              <a:rPr lang="cs-CZ" b="1" dirty="0"/>
              <a:t>F10</a:t>
            </a:r>
            <a:r>
              <a:rPr lang="cs-CZ" dirty="0"/>
              <a:t> - přejí na hlavní nabídku</a:t>
            </a:r>
          </a:p>
          <a:p>
            <a:pPr marL="0" lvl="0" indent="0">
              <a:buNone/>
            </a:pPr>
            <a:r>
              <a:rPr lang="cs-CZ" b="1" dirty="0"/>
              <a:t>F12</a:t>
            </a:r>
            <a:r>
              <a:rPr lang="cs-CZ" dirty="0"/>
              <a:t> - volba příkazu Uložit jako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773</Words>
  <Application>Microsoft Office PowerPoint</Application>
  <PresentationFormat>Předvádění na obrazovce (4:3)</PresentationFormat>
  <Paragraphs>235</Paragraphs>
  <Slides>16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 Inovace a modernizace studijních oborů FSpS</vt:lpstr>
      <vt:lpstr>Osnova kurzu: MS Word 2010</vt:lpstr>
      <vt:lpstr>Osnova kurzu: MS Word 2010</vt:lpstr>
      <vt:lpstr>Osnova kurzu: MS Word 2010</vt:lpstr>
      <vt:lpstr>Osnova kurzu: MS Word 2010</vt:lpstr>
      <vt:lpstr>Osnova kurzu: MS Word 2010</vt:lpstr>
      <vt:lpstr>Osnova kurzu: MS Word 2010</vt:lpstr>
      <vt:lpstr>Osnova kurzu: MS Word 2010</vt:lpstr>
      <vt:lpstr>Klávesové zkratky - MS Word</vt:lpstr>
      <vt:lpstr>Klávesové zkratky - MS Word</vt:lpstr>
      <vt:lpstr>Klávesové zkratky - MS Word</vt:lpstr>
      <vt:lpstr>Proč MS Word ?</vt:lpstr>
      <vt:lpstr>Proč MS Word ?</vt:lpstr>
      <vt:lpstr>Proč MS Word ?</vt:lpstr>
      <vt:lpstr>Proč MS Word ?</vt:lpstr>
      <vt:lpstr>Prezentace aplikace PowerPoint</vt:lpstr>
    </vt:vector>
  </TitlesOfParts>
  <Company>ANECT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Rohacek Jiri</dc:creator>
  <cp:lastModifiedBy>Olga Krčmařová</cp:lastModifiedBy>
  <cp:revision>12</cp:revision>
  <dcterms:created xsi:type="dcterms:W3CDTF">2013-03-05T20:16:02Z</dcterms:created>
  <dcterms:modified xsi:type="dcterms:W3CDTF">2013-03-07T09:26:22Z</dcterms:modified>
</cp:coreProperties>
</file>